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68" r:id="rId3"/>
    <p:sldId id="266" r:id="rId4"/>
    <p:sldId id="257" r:id="rId5"/>
    <p:sldId id="261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73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-400" y="-112"/>
      </p:cViewPr>
      <p:guideLst>
        <p:guide orient="horz"/>
        <p:guide pos="1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layout>
        <c:manualLayout>
          <c:xMode val="edge"/>
          <c:yMode val="edge"/>
          <c:x val="0.474655850474769"/>
          <c:y val="0.8549130740895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92168635170604"/>
          <c:y val="0.03375"/>
          <c:w val="0.899949803149606"/>
          <c:h val="0.709021407480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  <c:pt idx="3">
                  <c:v>2014.0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6901192"/>
        <c:axId val="-2097871656"/>
      </c:barChart>
      <c:catAx>
        <c:axId val="-2106901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7871656"/>
        <c:crosses val="autoZero"/>
        <c:auto val="1"/>
        <c:lblAlgn val="ctr"/>
        <c:lblOffset val="100"/>
        <c:noMultiLvlLbl val="0"/>
      </c:catAx>
      <c:valAx>
        <c:axId val="-2097871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6901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4AB5-870C-CF42-90EF-9F01455B223C}" type="datetimeFigureOut">
              <a:t>15/08/20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94769-3C6C-CF4B-A26D-60BAC850818C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60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1800F-769D-490E-95AE-3D4C271E7A3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1800F-769D-490E-95AE-3D4C271E7A3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76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0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7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571750"/>
            <a:ext cx="7772400" cy="1362075"/>
          </a:xfrm>
          <a:solidFill>
            <a:schemeClr val="accent6">
              <a:lumMod val="40000"/>
              <a:lumOff val="60000"/>
            </a:schemeClr>
          </a:solidFill>
        </p:spPr>
        <p:txBody>
          <a:bodyPr lIns="360000" anchor="ctr" anchorCtr="0"/>
          <a:lstStyle>
            <a:lvl1pPr algn="l">
              <a:defRPr sz="4000" b="0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D54-78C2-4F9E-B802-7E4972CC8F99}" type="datetimeFigureOut">
              <a:rPr kumimoji="1" lang="ja-JP" altLang="en-US" smtClean="0"/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8170-8ADF-4EBE-89E2-1C392CBEE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5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34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9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52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73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5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6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6AEE-E591-F243-B16F-4351828BE706}" type="datetimeFigureOut">
              <a:t>15/08/20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AD7B-ED5E-5547-A8D1-2BB0F700B56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3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演習１</a:t>
            </a:r>
          </a:p>
        </p:txBody>
      </p:sp>
    </p:spTree>
    <p:extLst>
      <p:ext uri="{BB962C8B-B14F-4D97-AF65-F5344CB8AC3E}">
        <p14:creationId xmlns:p14="http://schemas.microsoft.com/office/powerpoint/2010/main" val="332890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013325" y="5527923"/>
            <a:ext cx="5045075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r>
              <a:rPr lang="ja-JP" altLang="en-US" sz="2800"/>
              <a:t>フライパンを熱する</a:t>
            </a:r>
            <a:r>
              <a:rPr lang="ja-JP" altLang="en-US" sz="2800"/>
              <a:t>。</a:t>
            </a:r>
            <a:endParaRPr kumimoji="1" lang="ja-JP" altLang="en-US" sz="28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13325" y="4244800"/>
            <a:ext cx="5045074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r>
              <a:rPr lang="ja-JP" altLang="en-US" sz="2800"/>
              <a:t>卵をそっと割り入れる</a:t>
            </a:r>
            <a:r>
              <a:rPr lang="ja-JP" altLang="en-US" sz="2800"/>
              <a:t>。</a:t>
            </a:r>
            <a:endParaRPr kumimoji="1" lang="ja-JP" altLang="en-US" sz="28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13325" y="2530791"/>
            <a:ext cx="5045074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r>
              <a:rPr lang="ja-JP" altLang="en-US" sz="2800"/>
              <a:t>周りが固まってきたら</a:t>
            </a:r>
            <a:endParaRPr lang="en-US" altLang="ja-JP" sz="2800"/>
          </a:p>
          <a:p>
            <a:r>
              <a:rPr lang="ja-JP" altLang="en-US" sz="2800"/>
              <a:t>水を少し入れて</a:t>
            </a:r>
            <a:r>
              <a:rPr lang="ja-JP" altLang="en-US" sz="2800"/>
              <a:t>フタをする</a:t>
            </a:r>
            <a:r>
              <a:rPr lang="ja-JP" altLang="en-US" sz="2800"/>
              <a:t>。</a:t>
            </a:r>
            <a:endParaRPr kumimoji="1" lang="ja-JP" altLang="en-US" sz="280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13325" y="816782"/>
            <a:ext cx="5045074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r>
              <a:rPr lang="en-US" altLang="ja-JP" sz="2800"/>
              <a:t>20〜30</a:t>
            </a:r>
            <a:r>
              <a:rPr lang="ja-JP" altLang="en-US" sz="2800"/>
              <a:t>秒くらい焼いたら</a:t>
            </a:r>
            <a:endParaRPr lang="en-US" altLang="ja-JP" sz="2800"/>
          </a:p>
          <a:p>
            <a:r>
              <a:rPr lang="ja-JP" altLang="en-US" sz="2800"/>
              <a:t>できあがり</a:t>
            </a:r>
            <a:r>
              <a:rPr lang="ja-JP" altLang="en-US" sz="2800"/>
              <a:t>。</a:t>
            </a:r>
            <a:endParaRPr kumimoji="1" lang="ja-JP" altLang="en-US" sz="2800"/>
          </a:p>
        </p:txBody>
      </p:sp>
      <p:sp>
        <p:nvSpPr>
          <p:cNvPr id="13" name="下矢印 12"/>
          <p:cNvSpPr/>
          <p:nvPr/>
        </p:nvSpPr>
        <p:spPr>
          <a:xfrm rot="10800000">
            <a:off x="4144962" y="1910063"/>
            <a:ext cx="781801" cy="37087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メイリオ"/>
            </a:endParaRPr>
          </a:p>
        </p:txBody>
      </p:sp>
      <p:sp>
        <p:nvSpPr>
          <p:cNvPr id="9" name="下矢印 8"/>
          <p:cNvSpPr/>
          <p:nvPr/>
        </p:nvSpPr>
        <p:spPr>
          <a:xfrm rot="10800000">
            <a:off x="4144962" y="3698276"/>
            <a:ext cx="781801" cy="37087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メイリオ"/>
            </a:endParaRPr>
          </a:p>
        </p:txBody>
      </p:sp>
      <p:sp>
        <p:nvSpPr>
          <p:cNvPr id="15" name="下矢印 14"/>
          <p:cNvSpPr/>
          <p:nvPr/>
        </p:nvSpPr>
        <p:spPr>
          <a:xfrm rot="10800000">
            <a:off x="4144962" y="4939844"/>
            <a:ext cx="781801" cy="37087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29421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演習</a:t>
            </a:r>
            <a:r>
              <a:rPr kumimoji="1" lang="ja-JP" altLang="en-US"/>
              <a:t>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67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1580981" y="3893488"/>
            <a:ext cx="4134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/>
              <a:t>午後，</a:t>
            </a:r>
            <a:r>
              <a:rPr kumimoji="1" lang="ja-JP" altLang="en-US" sz="2800"/>
              <a:t>水族館</a:t>
            </a:r>
            <a:r>
              <a:rPr kumimoji="1" lang="ja-JP" altLang="en-US" sz="2800"/>
              <a:t>で</a:t>
            </a:r>
            <a:r>
              <a:rPr lang="ja-JP" altLang="en-US" sz="2800"/>
              <a:t>くらげを</a:t>
            </a:r>
            <a:endParaRPr lang="en-US" altLang="ja-JP" sz="2800"/>
          </a:p>
          <a:p>
            <a:pPr algn="ctr"/>
            <a:r>
              <a:rPr lang="ja-JP" altLang="en-US" sz="2800"/>
              <a:t>観察しました。</a:t>
            </a:r>
            <a:endParaRPr lang="en-US" altLang="ja-JP" sz="2800"/>
          </a:p>
          <a:p>
            <a:pPr algn="ctr"/>
            <a:r>
              <a:rPr kumimoji="1" lang="ja-JP" altLang="en-US" sz="2800"/>
              <a:t>とてもきれいでした。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77862" y="2936595"/>
            <a:ext cx="3940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/>
              <a:t>昼食</a:t>
            </a:r>
            <a:r>
              <a:rPr kumimoji="1" lang="ja-JP" altLang="en-US" sz="2800"/>
              <a:t>はみんなで</a:t>
            </a:r>
            <a:endParaRPr kumimoji="1" lang="en-US" altLang="ja-JP" sz="2800"/>
          </a:p>
          <a:p>
            <a:pPr algn="ctr"/>
            <a:r>
              <a:rPr lang="ja-JP" altLang="en-US" sz="2800"/>
              <a:t>ステーキを食べました。</a:t>
            </a:r>
            <a:endParaRPr kumimoji="1" lang="ja-JP" altLang="en-US" sz="280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82664" y="5286539"/>
            <a:ext cx="5331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/>
              <a:t>帰りのホームからは</a:t>
            </a:r>
            <a:endParaRPr lang="en-US" altLang="ja-JP" sz="2800"/>
          </a:p>
          <a:p>
            <a:pPr algn="ctr"/>
            <a:r>
              <a:rPr lang="ja-JP" altLang="en-US" sz="2800"/>
              <a:t>きれいな夕焼けが見られました。</a:t>
            </a:r>
            <a:endParaRPr kumimoji="1" lang="ja-JP" altLang="en-US" sz="2800"/>
          </a:p>
        </p:txBody>
      </p:sp>
      <p:pic>
        <p:nvPicPr>
          <p:cNvPr id="29" name="図 28" descr="travel_wo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027" y="3797915"/>
            <a:ext cx="2146192" cy="2378052"/>
          </a:xfrm>
          <a:prstGeom prst="rect">
            <a:avLst/>
          </a:prstGeom>
        </p:spPr>
      </p:pic>
      <p:pic>
        <p:nvPicPr>
          <p:cNvPr id="30" name="図 29" descr="くらげ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87" y="1225829"/>
            <a:ext cx="1828800" cy="1371600"/>
          </a:xfrm>
          <a:prstGeom prst="rect">
            <a:avLst/>
          </a:prstGeom>
        </p:spPr>
      </p:pic>
      <p:pic>
        <p:nvPicPr>
          <p:cNvPr id="31" name="図 30" descr="にく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5" y="1225829"/>
            <a:ext cx="1828800" cy="1371600"/>
          </a:xfrm>
          <a:prstGeom prst="rect">
            <a:avLst/>
          </a:prstGeom>
        </p:spPr>
      </p:pic>
      <p:pic>
        <p:nvPicPr>
          <p:cNvPr id="32" name="図 31" descr="しんかんせん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265" y="1225829"/>
            <a:ext cx="1828800" cy="137160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874022" y="255913"/>
            <a:ext cx="2744543" cy="837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lIns="216000" tIns="140400" rIns="216000" bIns="140400" rtlCol="0">
            <a:spAutoFit/>
          </a:bodyPr>
          <a:lstStyle/>
          <a:p>
            <a:r>
              <a:rPr lang="ja-JP" altLang="en-US" sz="3600"/>
              <a:t>ゼミ旅行記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340519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演習</a:t>
            </a:r>
            <a:r>
              <a:rPr kumimoji="1" lang="ja-JP" altLang="en-US"/>
              <a:t>３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2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3946" y="34638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ea typeface="メイリオ"/>
              </a:rPr>
              <a:t>（万円）</a:t>
            </a: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1800313660"/>
              </p:ext>
            </p:extLst>
          </p:nvPr>
        </p:nvGraphicFramePr>
        <p:xfrm>
          <a:off x="725083" y="943444"/>
          <a:ext cx="7817169" cy="543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771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演習</a:t>
            </a:r>
            <a:r>
              <a:rPr lang="ja-JP" altLang="en-US"/>
              <a:t>４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64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788673" y="1792663"/>
            <a:ext cx="4769751" cy="138221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88673" y="3811659"/>
            <a:ext cx="4769751" cy="19850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67544" y="260648"/>
            <a:ext cx="828092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ja-JP" altLang="en-US" sz="36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ＭＳ 明朝"/>
                <a:ea typeface="ＭＳ 明朝"/>
                <a:cs typeface="ＭＳ 明朝"/>
              </a:rPr>
              <a:t>スライド作成の注意点</a:t>
            </a:r>
            <a:endParaRPr kumimoji="1" lang="ja-JP" altLang="en-US" sz="3600" b="1">
              <a:solidFill>
                <a:srgbClr val="FF0000"/>
              </a:solidFill>
              <a:effectLst>
                <a:glow rad="101600">
                  <a:schemeClr val="bg1">
                    <a:alpha val="75000"/>
                  </a:scheme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71600" y="1792664"/>
            <a:ext cx="40677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p"/>
            </a:pPr>
            <a:r>
              <a:rPr kumimoji="1" lang="en-US" altLang="ja-JP" sz="3200" dirty="0">
                <a:solidFill>
                  <a:srgbClr val="262626"/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ja-JP" altLang="en-US" sz="3200" dirty="0">
                <a:solidFill>
                  <a:srgbClr val="262626"/>
                </a:solidFill>
                <a:latin typeface="メイリオ"/>
                <a:ea typeface="メイリオ"/>
                <a:cs typeface="メイリオ"/>
              </a:rPr>
              <a:t>色の注意点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70071" y="4416918"/>
            <a:ext cx="4288353" cy="1205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000"/>
              <a:t>フォントサイズは</a:t>
            </a:r>
            <a:r>
              <a:rPr kumimoji="1" lang="en-US" altLang="ja-JP" sz="2000"/>
              <a:t>28pt</a:t>
            </a:r>
            <a:r>
              <a:rPr kumimoji="1" lang="ja-JP" altLang="en-US" sz="2000"/>
              <a:t>以上</a:t>
            </a:r>
            <a:endParaRPr kumimoji="1" lang="en-US" altLang="ja-JP" sz="2000"/>
          </a:p>
          <a:p>
            <a:pPr>
              <a:lnSpc>
                <a:spcPct val="90000"/>
              </a:lnSpc>
            </a:pPr>
            <a:r>
              <a:rPr kumimoji="1" lang="ja-JP" altLang="en-US" sz="2000"/>
              <a:t>明朝体ではなく，ゴシック体を使う</a:t>
            </a:r>
            <a:endParaRPr kumimoji="1" lang="en-US" altLang="ja-JP" sz="2000"/>
          </a:p>
          <a:p>
            <a:pPr>
              <a:lnSpc>
                <a:spcPct val="90000"/>
              </a:lnSpc>
            </a:pPr>
            <a:r>
              <a:rPr kumimoji="1" lang="ja-JP" altLang="en-US" sz="2000"/>
              <a:t>行間・字間はゆとりをもって</a:t>
            </a:r>
            <a:endParaRPr kumimoji="1" lang="en-US" altLang="ja-JP" sz="2000"/>
          </a:p>
          <a:p>
            <a:pPr>
              <a:lnSpc>
                <a:spcPct val="90000"/>
              </a:lnSpc>
            </a:pPr>
            <a:r>
              <a:rPr kumimoji="1" lang="ja-JP" altLang="en-US" sz="2000"/>
              <a:t>過度な文字装飾はしない</a:t>
            </a:r>
            <a:endParaRPr kumimoji="1" lang="en-US" altLang="ja-JP" sz="200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0071" y="236859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/>
              <a:t>色は</a:t>
            </a:r>
            <a:r>
              <a:rPr lang="en-US" altLang="ja-JP" sz="2000"/>
              <a:t>3</a:t>
            </a:r>
            <a:r>
              <a:rPr lang="ja-JP" altLang="en-US" sz="2000"/>
              <a:t>色程度</a:t>
            </a:r>
            <a:endParaRPr lang="en-US" altLang="ja-JP" sz="2000"/>
          </a:p>
          <a:p>
            <a:r>
              <a:rPr kumimoji="1" lang="ja-JP" altLang="en-US" sz="2000"/>
              <a:t>コントラストをつける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71600" y="3832142"/>
            <a:ext cx="40677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p"/>
            </a:pPr>
            <a:r>
              <a:rPr kumimoji="1" lang="en-US" altLang="ja-JP" sz="3200" dirty="0">
                <a:solidFill>
                  <a:srgbClr val="262626"/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ja-JP" altLang="en-US" sz="3200" dirty="0">
                <a:solidFill>
                  <a:srgbClr val="262626"/>
                </a:solidFill>
                <a:latin typeface="メイリオ"/>
                <a:ea typeface="メイリオ"/>
                <a:cs typeface="メイリオ"/>
              </a:rPr>
              <a:t>テキストの注意点</a:t>
            </a:r>
            <a:endParaRPr kumimoji="1" lang="ja-JP" altLang="en-US" sz="3200" dirty="0">
              <a:solidFill>
                <a:srgbClr val="262626"/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25472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123</Words>
  <Application>Microsoft Macintosh PowerPoint</Application>
  <PresentationFormat>画面に合わせる (4:3)</PresentationFormat>
  <Paragraphs>31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ホワイト</vt:lpstr>
      <vt:lpstr>演習１</vt:lpstr>
      <vt:lpstr>PowerPoint プレゼンテーション</vt:lpstr>
      <vt:lpstr>演習２</vt:lpstr>
      <vt:lpstr>PowerPoint プレゼンテーション</vt:lpstr>
      <vt:lpstr>演習３</vt:lpstr>
      <vt:lpstr>PowerPoint プレゼンテーション</vt:lpstr>
      <vt:lpstr>演習４</vt:lpstr>
      <vt:lpstr>PowerPoint プレゼンテーション</vt:lpstr>
    </vt:vector>
  </TitlesOfParts>
  <Company>広島大学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演習１</dc:title>
  <dc:creator>天野 ゆき</dc:creator>
  <cp:lastModifiedBy>天野 ゆき</cp:lastModifiedBy>
  <cp:revision>26</cp:revision>
  <dcterms:created xsi:type="dcterms:W3CDTF">2015-08-10T05:55:02Z</dcterms:created>
  <dcterms:modified xsi:type="dcterms:W3CDTF">2015-08-24T07:27:59Z</dcterms:modified>
</cp:coreProperties>
</file>